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8" r:id="rId4"/>
    <p:sldId id="257" r:id="rId5"/>
    <p:sldId id="259" r:id="rId6"/>
    <p:sldId id="260" r:id="rId7"/>
    <p:sldId id="286" r:id="rId8"/>
    <p:sldId id="261" r:id="rId9"/>
    <p:sldId id="288" r:id="rId10"/>
    <p:sldId id="262" r:id="rId11"/>
    <p:sldId id="287" r:id="rId12"/>
    <p:sldId id="263" r:id="rId13"/>
    <p:sldId id="289" r:id="rId14"/>
    <p:sldId id="264" r:id="rId15"/>
    <p:sldId id="265" r:id="rId16"/>
    <p:sldId id="290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ising\Downloads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228600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aising\Downloads\download (1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0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228600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3124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been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291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228600"/>
            <a:ext cx="2783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Character Brief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" y="228600"/>
            <a:ext cx="2783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Character Brief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6958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aising\Downloads\download (3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01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304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Important Words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"/>
            <a:ext cx="434340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480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C:\Users\Raising\Downloads\download (19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505200"/>
            <a:ext cx="4343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3657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0"/>
            <a:ext cx="5486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4724401"/>
            <a:ext cx="541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76800" y="4343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Conflicts in Plot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can be Inferred about the Theme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962400" y="762000"/>
            <a:ext cx="762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228600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3276600"/>
            <a:ext cx="198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657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aising\Downloads\download (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43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228600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aising\Downloads\download (10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0"/>
            <a:ext cx="47625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24</Words>
  <Application>Microsoft Office PowerPoint</Application>
  <PresentationFormat>On-screen Show (4:3)</PresentationFormat>
  <Paragraphs>13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Raising</cp:lastModifiedBy>
  <cp:revision>45</cp:revision>
  <dcterms:created xsi:type="dcterms:W3CDTF">2006-08-16T00:00:00Z</dcterms:created>
  <dcterms:modified xsi:type="dcterms:W3CDTF">2020-07-13T06:01:18Z</dcterms:modified>
</cp:coreProperties>
</file>